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32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EF28A-6A5D-4EE1-9B4A-2968B8D8796A}" type="datetimeFigureOut">
              <a:rPr lang="en-US" smtClean="0"/>
              <a:pPr/>
              <a:t>6/22/2010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53606-D010-4DEC-A87A-104B22AB82C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EF28A-6A5D-4EE1-9B4A-2968B8D8796A}" type="datetimeFigureOut">
              <a:rPr lang="en-US" smtClean="0"/>
              <a:pPr/>
              <a:t>6/22/2010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53606-D010-4DEC-A87A-104B22AB82C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EF28A-6A5D-4EE1-9B4A-2968B8D8796A}" type="datetimeFigureOut">
              <a:rPr lang="en-US" smtClean="0"/>
              <a:pPr/>
              <a:t>6/22/2010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53606-D010-4DEC-A87A-104B22AB82C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EF28A-6A5D-4EE1-9B4A-2968B8D8796A}" type="datetimeFigureOut">
              <a:rPr lang="en-US" smtClean="0"/>
              <a:pPr/>
              <a:t>6/22/2010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53606-D010-4DEC-A87A-104B22AB82C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EF28A-6A5D-4EE1-9B4A-2968B8D8796A}" type="datetimeFigureOut">
              <a:rPr lang="en-US" smtClean="0"/>
              <a:pPr/>
              <a:t>6/22/2010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53606-D010-4DEC-A87A-104B22AB82C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EF28A-6A5D-4EE1-9B4A-2968B8D8796A}" type="datetimeFigureOut">
              <a:rPr lang="en-US" smtClean="0"/>
              <a:pPr/>
              <a:t>6/22/2010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53606-D010-4DEC-A87A-104B22AB82C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EF28A-6A5D-4EE1-9B4A-2968B8D8796A}" type="datetimeFigureOut">
              <a:rPr lang="en-US" smtClean="0"/>
              <a:pPr/>
              <a:t>6/22/2010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53606-D010-4DEC-A87A-104B22AB82C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EF28A-6A5D-4EE1-9B4A-2968B8D8796A}" type="datetimeFigureOut">
              <a:rPr lang="en-US" smtClean="0"/>
              <a:pPr/>
              <a:t>6/22/2010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53606-D010-4DEC-A87A-104B22AB82C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EF28A-6A5D-4EE1-9B4A-2968B8D8796A}" type="datetimeFigureOut">
              <a:rPr lang="en-US" smtClean="0"/>
              <a:pPr/>
              <a:t>6/22/2010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53606-D010-4DEC-A87A-104B22AB82C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EF28A-6A5D-4EE1-9B4A-2968B8D8796A}" type="datetimeFigureOut">
              <a:rPr lang="en-US" smtClean="0"/>
              <a:pPr/>
              <a:t>6/22/2010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53606-D010-4DEC-A87A-104B22AB82C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EF28A-6A5D-4EE1-9B4A-2968B8D8796A}" type="datetimeFigureOut">
              <a:rPr lang="en-US" smtClean="0"/>
              <a:pPr/>
              <a:t>6/22/2010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C553606-D010-4DEC-A87A-104B22AB82C8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38EF28A-6A5D-4EE1-9B4A-2968B8D8796A}" type="datetimeFigureOut">
              <a:rPr lang="en-US" smtClean="0"/>
              <a:pPr/>
              <a:t>6/22/2010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C553606-D010-4DEC-A87A-104B22AB82C8}" type="slidenum">
              <a:rPr lang="en-AU" smtClean="0"/>
              <a:pPr/>
              <a:t>‹#›</a:t>
            </a:fld>
            <a:endParaRPr lang="en-A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9358410" y="-1828800"/>
            <a:ext cx="7851648" cy="18288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AU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Sovereign Hill</a:t>
            </a:r>
            <a:endParaRPr lang="en-AU" cap="none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8858344" y="5105400"/>
            <a:ext cx="7854696" cy="1752600"/>
          </a:xfrm>
        </p:spPr>
        <p:txBody>
          <a:bodyPr/>
          <a:lstStyle/>
          <a:p>
            <a:r>
              <a:rPr lang="en-AU" dirty="0" smtClean="0"/>
              <a:t>By Matthew</a:t>
            </a:r>
            <a:endParaRPr lang="en-AU" dirty="0"/>
          </a:p>
        </p:txBody>
      </p:sp>
      <p:pic>
        <p:nvPicPr>
          <p:cNvPr id="1026" name="Picture 2" descr="C:\Program Files\Microsoft Office\Media\CntCD1\Animated\j0285256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254280">
            <a:off x="1071538" y="1571612"/>
            <a:ext cx="2357454" cy="1808458"/>
          </a:xfrm>
          <a:prstGeom prst="rect">
            <a:avLst/>
          </a:prstGeom>
          <a:noFill/>
        </p:spPr>
      </p:pic>
      <p:pic>
        <p:nvPicPr>
          <p:cNvPr id="1027" name="Picture 3" descr="C:\Program Files\Microsoft Office\Media\CntCD1\ClipArt6\j0297147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455017">
            <a:off x="5323886" y="-1742040"/>
            <a:ext cx="2864329" cy="2055662"/>
          </a:xfrm>
          <a:prstGeom prst="rect">
            <a:avLst/>
          </a:prstGeom>
          <a:noFill/>
        </p:spPr>
      </p:pic>
      <p:pic>
        <p:nvPicPr>
          <p:cNvPr id="2051" name="Picture 3" descr="C:\Program Files\Microsoft Office\Media\CntCD1\ClipArt2\j0231728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826471">
            <a:off x="2073285" y="4023472"/>
            <a:ext cx="2991744" cy="2230366"/>
          </a:xfrm>
          <a:prstGeom prst="rect">
            <a:avLst/>
          </a:prstGeom>
          <a:noFill/>
        </p:spPr>
      </p:pic>
      <p:pic>
        <p:nvPicPr>
          <p:cNvPr id="2052" name="Picture 4" descr="C:\Program Files\Microsoft Office\Media\CntCD1\ClipArt3\j0238635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9386157">
            <a:off x="5717839" y="3628850"/>
            <a:ext cx="2510930" cy="275087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5382 0.00324 C 0.4632 0.08611 0.57257 0.16875 0.60504 0.18009 C 0.6375 0.19143 0.53091 0.06852 0.54931 0.07152 C 0.56736 0.07477 0.69983 0.20069 0.71424 0.19861 C 0.72865 0.19652 0.6066 0.03958 0.63525 0.05972 C 0.66389 0.07939 0.85365 0.30393 0.88629 0.3199 C 0.91893 0.33564 0.79063 0.13287 0.83056 0.15532 C 0.87049 0.17801 0.99809 0.31689 1.12587 0.45602 " pathEditMode="relative" rAng="0" ptsTypes="aaaaaa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6" y="2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691 0.14051 C 0.22517 0.04421 0.47726 -0.05208 0.54062 -0.08935 C 0.60399 -0.12662 0.29236 -0.05255 0.35312 -0.08264 C 0.41389 -0.11273 0.65972 -0.1912 0.90555 -0.26944 " pathEditMode="relative" rAng="0" ptsTypes="aaaA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6" y="-2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01 0.03333  0.06 0.06267  0.137 0.064  C 0.198 0.06667  0.248 0.05067  0.249 0.03067  C 0.249 0.01067  0.2 -0.008  0.138 -0.00933  C 0.107 -0.00933  0.079 -0.00667  0.059 0  C 0.03 0.00933  0.013 0.024  0.013 0.04133  C 0.013 0.05067  0.018 0.06  0.027 0.068  C 0.048 0.08533  0.089 0.09733  0.136 0.09867  C 0.191 0.10133  0.236 0.08667  0.236 0.06933  C 0.237 0.05067  0.192 0.03467  0.137 0.032  C 0.109 0.032  0.084 0.03467  0.065 0.04  C 0.04 0.04933  0.024 0.064  0.024 0.07867  C 0.024 0.08667  0.029 0.09467  0.037 0.10267  C 0.056 0.11733  0.092 0.12933  0.135 0.13067  C 0.185 0.132  0.225 0.11867  0.225 0.10267  C 0.226 0.08667  0.186 0.072  0.136 0.07067  C 0.111 0.06933  0.088 0.072  0.071 0.07733  C 0.048 0.08533  0.035 0.09733  0.035 0.112  C 0.035 0.11867  0.039 0.12667  0.046 0.13333  C 0.063 0.14667  0.096 0.15733  0.134 0.15867  C 0.179 0.15867  0.215 0.148  0.215 0.13333  C 0.215 0.11867  0.18 0.10533  0.135 0.104  C 0.113 0.104  0.092 0.10667  0.077 0.11067  C 0.056 0.11733  0.044 0.12933  0.043 0.14133  C 0.043 0.148  0.048 0.15467  0.054 0.16  C 0.069 0.17333  0.099 0.18267  0.133 0.18267  C 0.173 0.184  0.206 0.17467  0.206 0.16133  C 0.207 0.148  0.174 0.136  0.134 0.13467  C 0.114 0.13467  0.095 0.136  0.082 0.14133  C 0.063 0.14667  0.052 0.15733  0.052 0.168  C 0.052 0.17467  0.055 0.18  0.061 0.18533  C 0.075 0.19733  0.101 0.20533  0.132 0.20667  C 0.169 0.20667  0.198 0.19867  0.198 0.18667  C 0.199 0.17467  0.17 0.164  0.133 0.16267  C 0.115 0.16267  0.099 0.164  0.087 0.168  C 0.07 0.17333  0.06 0.18267  0.06 0.19333  C 0.06 0.19867  0.063 0.20267  0.068 0.208  C 0.08 0.21867  0.104 0.22533  0.132 0.22667  C 0.165 0.228  0.191 0.22  0.191 0.208  C 0.191 0.19867  0.166 0.188  0.133 0.188  C 0.116 0.18667  0.101 0.18933  0.09 0.192  C 0.075 0.19733  0.066 0.20533  0.066 0.21467  C 0.066 0.22  0.069 0.224  0.074 0.228  C 0.085 0.23733  0.107 0.244  0.131 0.24533  C 0.161 0.24667  0.185 0.23867  0.185 0.22933  C 0.185 0.21867  0.161 0.21067  0.132 0.20933  C 0.118 0.20933  0.104 0.21067  0.094 0.21467  C 0.08 0.21867  0.072 0.22533  0.072 0.23467  C 0.072 0.23867  0.075 0.24267  0.079 0.24667  C 0.089 0.25467  0.108 0.26133  0.131 0.26133  C 0.157 0.26267  0.179 0.256  0.179 0.24667  C 0.179 0.23867  0.158 0.23067  0.131 0.23067  C 0.119 0.22933  0.106 0.23067  0.097 0.23333  C 0.085 0.23867  0.078 0.24533  0.078 0.252  C 0.078 0.256  0.08 0.26  0.084 0.26267  C 0.093 0.27067  0.11 0.276  0.131 0.27733  C 0.155 0.27733  0.174 0.27067  0.174 0.264  C 0.174 0.256  0.155 0.248  0.131 0.248  C 0.119 0.248  0.108 0.24933  0.101 0.252  C 0.089 0.25467  0.083 0.26133  0.083 0.268  C 0.083 0.27067  0.085 0.27467  0.088 0.27733  C 0.096 0.28533  0.112 0.28933  0.13 0.29067  C 0.152 0.29067  0.169 0.28533  0.169 0.27867  C 0.169 0.27067  0.152 0.26533  0.131 0.264  C 0.12 0.264  0.11 0.26533  0.103 0.268  C 0.093 0.27067  0.087 0.276  0.087 0.28267  C 0.087 0.28533  0.089 0.288  0.092 0.29067  E" pathEditMode="relative" ptsTypes="">
                                      <p:cBhvr>
                                        <p:cTn id="14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70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770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8" dur="1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142984"/>
            <a:ext cx="8215370" cy="314327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AU" sz="6600" dirty="0" smtClean="0"/>
              <a:t>On  28/4/10 the 3-4’s went to Sovereign Hill on a bus. </a:t>
            </a:r>
            <a:endParaRPr lang="en-AU" sz="6600" dirty="0"/>
          </a:p>
        </p:txBody>
      </p:sp>
      <p:pic>
        <p:nvPicPr>
          <p:cNvPr id="2051" name="Picture 3" descr="C:\Program Files\Microsoft Office\Media\CntCD1\ClipArt5\j0285532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500398" y="3571876"/>
            <a:ext cx="5643602" cy="299720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785794"/>
            <a:ext cx="8215370" cy="528641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AU" sz="6600" dirty="0" smtClean="0"/>
              <a:t> </a:t>
            </a:r>
            <a:r>
              <a:rPr lang="en-AU" sz="4400" dirty="0" smtClean="0"/>
              <a:t>It was an hour and a half drive.</a:t>
            </a:r>
          </a:p>
          <a:p>
            <a:r>
              <a:rPr lang="en-AU" sz="4400" dirty="0" smtClean="0"/>
              <a:t>When we got there we watched a man melt some gold. It was pretty cool watching the gold melt. </a:t>
            </a:r>
            <a:endParaRPr lang="en-AU" sz="6600" dirty="0"/>
          </a:p>
        </p:txBody>
      </p:sp>
      <p:pic>
        <p:nvPicPr>
          <p:cNvPr id="3076" name="Picture 4" descr="C:\Program Files\Microsoft Office\Media\CntCD1\ClipArt5\j0280565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936532">
            <a:off x="5159856" y="3977304"/>
            <a:ext cx="3012725" cy="265645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285836"/>
            <a:ext cx="7786710" cy="557216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AU" sz="4000" dirty="0" smtClean="0"/>
              <a:t> Second, we went to the lolly shop. I bought  some mixed boiled.  They were good but  I didn’t eat them all at once. Then we had a look at the battery house. It was really cool!   </a:t>
            </a:r>
            <a:endParaRPr lang="en-AU" sz="4000" dirty="0"/>
          </a:p>
        </p:txBody>
      </p:sp>
      <p:pic>
        <p:nvPicPr>
          <p:cNvPr id="1026" name="Picture 2" descr="C:\Program Files\Microsoft Office\Media\CntCD1\ClipArt7\j0305489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5000636"/>
            <a:ext cx="1827886" cy="1225296"/>
          </a:xfrm>
          <a:prstGeom prst="rect">
            <a:avLst/>
          </a:prstGeom>
          <a:noFill/>
        </p:spPr>
      </p:pic>
      <p:pic>
        <p:nvPicPr>
          <p:cNvPr id="1027" name="Picture 3" descr="C:\Program Files\Microsoft Office\Media\CntCD1\ClipArt6\j0291062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450751">
            <a:off x="1428728" y="5000636"/>
            <a:ext cx="1979691" cy="979283"/>
          </a:xfrm>
          <a:prstGeom prst="rect">
            <a:avLst/>
          </a:prstGeom>
          <a:noFill/>
        </p:spPr>
      </p:pic>
      <p:pic>
        <p:nvPicPr>
          <p:cNvPr id="1029" name="Picture 5" descr="C:\Program Files\Microsoft Office\Media\CntCD1\ClipArt2\j0230225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9827115">
            <a:off x="7509699" y="340652"/>
            <a:ext cx="1823314" cy="16751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1000108"/>
            <a:ext cx="8215370" cy="557216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AU" sz="6000" dirty="0" smtClean="0"/>
              <a:t>Last we went to the gold mine  now that was awesome!</a:t>
            </a:r>
            <a:endParaRPr lang="en-AU" sz="6000" dirty="0"/>
          </a:p>
        </p:txBody>
      </p:sp>
      <p:pic>
        <p:nvPicPr>
          <p:cNvPr id="3075" name="Picture 3" descr="C:\Program Files\Microsoft Office\Media\CntCD1\ClipArt2\j0229181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5974">
            <a:off x="5009211" y="2604834"/>
            <a:ext cx="2751236" cy="3837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214422"/>
            <a:ext cx="8429652" cy="514353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AU" sz="7200" dirty="0" smtClean="0"/>
              <a:t>My </a:t>
            </a:r>
            <a:r>
              <a:rPr lang="en-AU" sz="7200" dirty="0" err="1" smtClean="0"/>
              <a:t>favorout</a:t>
            </a:r>
            <a:r>
              <a:rPr lang="en-AU" sz="7200" dirty="0" smtClean="0"/>
              <a:t> part was the gold mine. I didn’t like the drive. </a:t>
            </a:r>
          </a:p>
          <a:p>
            <a:r>
              <a:rPr lang="en-AU" sz="7200" dirty="0" smtClean="0"/>
              <a:t> </a:t>
            </a:r>
            <a:endParaRPr lang="en-AU" sz="7200" dirty="0"/>
          </a:p>
        </p:txBody>
      </p:sp>
      <p:pic>
        <p:nvPicPr>
          <p:cNvPr id="4098" name="Picture 2" descr="C:\Program Files\Microsoft Office\Media\CntCD1\ClipArt6\j0297147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120217">
            <a:off x="4629729" y="4505616"/>
            <a:ext cx="3071834" cy="2204583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771</TotalTime>
  <Words>117</Words>
  <Application>Microsoft Office PowerPoint</Application>
  <PresentationFormat>On-screen Show (4:3)</PresentationFormat>
  <Paragraphs>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Sovereign Hill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Sovereign Hill</dc:title>
  <dc:creator>Education</dc:creator>
  <cp:lastModifiedBy>Education</cp:lastModifiedBy>
  <cp:revision>42</cp:revision>
  <dcterms:created xsi:type="dcterms:W3CDTF">2010-05-06T06:54:24Z</dcterms:created>
  <dcterms:modified xsi:type="dcterms:W3CDTF">2010-06-22T02:56:58Z</dcterms:modified>
</cp:coreProperties>
</file>